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 autoAdjust="0"/>
    <p:restoredTop sz="95799"/>
  </p:normalViewPr>
  <p:slideViewPr>
    <p:cSldViewPr snapToGrid="0">
      <p:cViewPr varScale="1">
        <p:scale>
          <a:sx n="83" d="100"/>
          <a:sy n="83" d="100"/>
        </p:scale>
        <p:origin x="6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9/17/2016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Internet of Things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Presented by :-</a:t>
            </a:r>
          </a:p>
          <a:p>
            <a:r>
              <a:rPr lang="en-US" dirty="0"/>
              <a:t>Vidhi Patel (CWID: 893375105)</a:t>
            </a:r>
          </a:p>
          <a:p>
            <a:r>
              <a:rPr lang="en-US" dirty="0"/>
              <a:t>Piyusha Zanjad (CWID: 893578021)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21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Group’s thoughts on </a:t>
            </a:r>
            <a:r>
              <a:rPr lang="en-US" dirty="0" err="1"/>
              <a:t>IoT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Disadvantages :-</a:t>
            </a:r>
          </a:p>
          <a:p>
            <a:r>
              <a:rPr lang="en-US" dirty="0"/>
              <a:t>There is no international standard of compatibility, they have to just agree to standard such as </a:t>
            </a:r>
            <a:r>
              <a:rPr lang="en-US" dirty="0" err="1"/>
              <a:t>bluetooth</a:t>
            </a:r>
            <a:r>
              <a:rPr lang="en-US" dirty="0"/>
              <a:t>, USB, etc.</a:t>
            </a:r>
          </a:p>
          <a:p>
            <a:r>
              <a:rPr lang="en-US" dirty="0"/>
              <a:t>It is a complex system and hence has more opportunities for failure.</a:t>
            </a:r>
          </a:p>
          <a:p>
            <a:r>
              <a:rPr lang="en-US" dirty="0"/>
              <a:t>Since there is lot of data transmission in </a:t>
            </a:r>
            <a:r>
              <a:rPr lang="en-US" dirty="0" err="1"/>
              <a:t>Iot</a:t>
            </a:r>
            <a:r>
              <a:rPr lang="en-US" dirty="0"/>
              <a:t>, it has a risk of data </a:t>
            </a:r>
            <a:r>
              <a:rPr lang="en-US" dirty="0" err="1"/>
              <a:t>priviacy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59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you...!!!</a:t>
            </a:r>
          </a:p>
        </p:txBody>
      </p:sp>
    </p:spTree>
    <p:extLst>
      <p:ext uri="{BB962C8B-B14F-4D97-AF65-F5344CB8AC3E}">
        <p14:creationId xmlns:p14="http://schemas.microsoft.com/office/powerpoint/2010/main" val="387466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Internet of Things (IoT)</a:t>
            </a:r>
          </a:p>
          <a:p>
            <a:r>
              <a:rPr lang="en-US" dirty="0"/>
              <a:t>Major promoters of IoT</a:t>
            </a:r>
          </a:p>
          <a:p>
            <a:r>
              <a:rPr lang="en-US" dirty="0"/>
              <a:t>Open source projects promoting IoT</a:t>
            </a:r>
          </a:p>
          <a:p>
            <a:r>
              <a:rPr lang="en-US" dirty="0"/>
              <a:t>Group’s thoughts on IoT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718" y="2556932"/>
            <a:ext cx="2823882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08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Internet of Things?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 of things can be defined as the connection between devices to exchange data over the internet without any human intervention.</a:t>
            </a:r>
          </a:p>
          <a:p>
            <a:r>
              <a:rPr lang="en-US" dirty="0"/>
              <a:t>It can also be described as a network of physical objects which refers to connecting an object with people, systems or with another object.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9" y="4263117"/>
            <a:ext cx="3260147" cy="179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6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continued…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the use of IoT</a:t>
            </a:r>
          </a:p>
          <a:p>
            <a:r>
              <a:rPr lang="en-US" dirty="0"/>
              <a:t> We can collect data for keeping count and track of everything which will help us to know , when things will need repairing , replacement or recalling and whether they were fresh or past their best.  </a:t>
            </a:r>
          </a:p>
          <a:p>
            <a:r>
              <a:rPr lang="en-US" dirty="0"/>
              <a:t>No human intervention is needed, saving the time and cost.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38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Major promoters of IoT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091" y="2450665"/>
            <a:ext cx="7619998" cy="370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11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Open source projects promoting </a:t>
            </a:r>
            <a:r>
              <a:rPr lang="en-US" dirty="0" err="1"/>
              <a:t>IoT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various open source projects for IoT, some of the best innovations  are :-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FARMBOT GENESIS </a:t>
            </a:r>
            <a:r>
              <a:rPr lang="en-US" dirty="0"/>
              <a:t>-  Open Source CNC Farming Machine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MYCROFT</a:t>
            </a:r>
            <a:r>
              <a:rPr lang="en-US" dirty="0"/>
              <a:t> -  Open software to process natural language, determine your intent and take action.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504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7583" y="433722"/>
            <a:ext cx="6241816" cy="1371600"/>
          </a:xfrm>
        </p:spPr>
        <p:txBody>
          <a:bodyPr>
            <a:normAutofit/>
          </a:bodyPr>
          <a:lstStyle/>
          <a:p>
            <a:r>
              <a:rPr lang="en-US" b="1" dirty="0" err="1"/>
              <a:t>FarmBot</a:t>
            </a:r>
            <a:r>
              <a:rPr lang="en-US" b="1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1018308" y="1962341"/>
            <a:ext cx="6241816" cy="1828800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err="1"/>
              <a:t>FarmBot</a:t>
            </a:r>
            <a:r>
              <a:rPr lang="en-US" sz="2000" dirty="0"/>
              <a:t> is a Genesis tool which helps in Farming by moving around the xyz space 24 * 7, growing food for you you just the way you want it to be grown.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It can be controlled and configured with any device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It allows drag and drop farming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Growing Regimens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Custom Sequences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Real Time Control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26" y="3673764"/>
            <a:ext cx="3771420" cy="2066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826" y="1235364"/>
            <a:ext cx="377142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08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36965" y="128924"/>
            <a:ext cx="6241816" cy="1371600"/>
          </a:xfrm>
        </p:spPr>
        <p:txBody>
          <a:bodyPr>
            <a:normAutofit/>
          </a:bodyPr>
          <a:lstStyle/>
          <a:p>
            <a:r>
              <a:rPr lang="en-US" b="1" dirty="0" err="1"/>
              <a:t>MyCroft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1092199" y="1764338"/>
            <a:ext cx="6241816" cy="332932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err="1"/>
              <a:t>MyCroft</a:t>
            </a:r>
            <a:r>
              <a:rPr lang="en-US" sz="2000" dirty="0"/>
              <a:t> is based on the Artificial Intelligence for the Whole Home. It connects to the </a:t>
            </a:r>
            <a:r>
              <a:rPr lang="en-US" sz="2000" dirty="0" err="1"/>
              <a:t>Wifi</a:t>
            </a:r>
            <a:r>
              <a:rPr lang="en-US" sz="2000" dirty="0"/>
              <a:t> and it is affordable that you can have one in each room.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err="1"/>
              <a:t>MyCroft</a:t>
            </a:r>
            <a:r>
              <a:rPr lang="en-US" sz="2000" dirty="0"/>
              <a:t> helps you to play music, lock a door, check the </a:t>
            </a:r>
            <a:r>
              <a:rPr lang="en-US" sz="2000" dirty="0" err="1"/>
              <a:t>wheather</a:t>
            </a:r>
            <a:r>
              <a:rPr lang="en-US" sz="2000" dirty="0"/>
              <a:t> or talk to another room, </a:t>
            </a:r>
            <a:r>
              <a:rPr lang="en-US" sz="2000" dirty="0" err="1"/>
              <a:t>etc</a:t>
            </a: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It is an open source, open hardware product based on Raspberry Pi 2.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It is can be used for the office, for the maker and for the home.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939" y="1628775"/>
            <a:ext cx="432458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97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Group’s thoughts on </a:t>
            </a:r>
            <a:r>
              <a:rPr lang="en-US" dirty="0" err="1"/>
              <a:t>IoT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Advantages : -</a:t>
            </a:r>
          </a:p>
          <a:p>
            <a:r>
              <a:rPr lang="en-US" dirty="0"/>
              <a:t>Helps us in making better decision as it has lots of information.</a:t>
            </a:r>
          </a:p>
          <a:p>
            <a:r>
              <a:rPr lang="en-US" dirty="0"/>
              <a:t>It also helps us in keeping track of the things for example whether the milk is in stock or out of stock.</a:t>
            </a:r>
          </a:p>
          <a:p>
            <a:r>
              <a:rPr lang="en-US" dirty="0"/>
              <a:t>It does not need human intervention at all and hence lots of time and money is saved.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790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1297</TotalTime>
  <Words>443</Words>
  <Application>Microsoft Office PowerPoint</Application>
  <PresentationFormat>Widescreen</PresentationFormat>
  <Paragraphs>44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Garamond</vt:lpstr>
      <vt:lpstr>Organic</vt:lpstr>
      <vt:lpstr>Internet of Things</vt:lpstr>
      <vt:lpstr>Agenda</vt:lpstr>
      <vt:lpstr>What is Internet of Things?</vt:lpstr>
      <vt:lpstr>IoT continued…</vt:lpstr>
      <vt:lpstr>Major promoters of IoT </vt:lpstr>
      <vt:lpstr> Open source projects promoting IoT </vt:lpstr>
      <vt:lpstr>FarmBot </vt:lpstr>
      <vt:lpstr>MyCroft</vt:lpstr>
      <vt:lpstr> Group’s thoughts on IoT </vt:lpstr>
      <vt:lpstr> Group’s thoughts on IoT </vt:lpstr>
      <vt:lpstr>Thank you...!!!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</dc:title>
  <dc:creator>Piyusha Zanjad</dc:creator>
  <cp:lastModifiedBy>Piyusha Zanjad</cp:lastModifiedBy>
  <cp:revision>56</cp:revision>
  <dcterms:created xsi:type="dcterms:W3CDTF">2016-09-17T17:58:30Z</dcterms:created>
  <dcterms:modified xsi:type="dcterms:W3CDTF">2016-09-18T17:48:23Z</dcterms:modified>
</cp:coreProperties>
</file>